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7" r:id="rId4"/>
    <p:sldId id="260" r:id="rId5"/>
    <p:sldId id="261" r:id="rId6"/>
    <p:sldId id="266" r:id="rId7"/>
    <p:sldId id="262" r:id="rId8"/>
    <p:sldId id="263" r:id="rId9"/>
    <p:sldId id="268" r:id="rId10"/>
    <p:sldId id="264" r:id="rId11"/>
    <p:sldId id="265" r:id="rId12"/>
    <p:sldId id="269" r:id="rId13"/>
    <p:sldId id="270" r:id="rId14"/>
    <p:sldId id="272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23528" y="2130425"/>
            <a:ext cx="8712968" cy="14700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88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 АФОРИЗМИ ПРО ЩАСТЯ</a:t>
            </a:r>
            <a:endParaRPr lang="ru-RU" sz="88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1027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1783162" y="-1868882"/>
            <a:ext cx="934236" cy="4643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6413229" y="4093024"/>
            <a:ext cx="934236" cy="4572001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1783163" y="-1854601"/>
            <a:ext cx="934236" cy="4643438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505" t="5845"/>
          <a:stretch/>
        </p:blipFill>
        <p:spPr>
          <a:xfrm>
            <a:off x="22766" y="-909"/>
            <a:ext cx="9121234" cy="685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86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uk-UA" sz="53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ВИ ПЕРЕТИНАЄТЕ ВЕСЬ СВІТ У ПОШУКАХ ЩАСТЯ, А ВОНО ЗАВЖДИ ПОРУЧ, НА ВІДСТАНІ ВИТЯГНУТОЇ </a:t>
            </a:r>
            <a:r>
              <a:rPr lang="uk-UA" sz="67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РУКИ </a:t>
            </a:r>
            <a:r>
              <a:rPr lang="uk-UA" sz="53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ВІД БУДЬ – ЯКОЇ ЛЮДИНИ</a:t>
            </a:r>
            <a:r>
              <a:rPr lang="uk-UA" sz="5300" dirty="0" smtClean="0">
                <a:solidFill>
                  <a:srgbClr val="002060"/>
                </a:solidFill>
              </a:rPr>
              <a:t/>
            </a:r>
            <a:br>
              <a:rPr lang="uk-UA" sz="5300" dirty="0" smtClean="0">
                <a:solidFill>
                  <a:srgbClr val="002060"/>
                </a:solidFill>
              </a:rPr>
            </a:br>
            <a:r>
              <a:rPr lang="uk-UA" sz="5300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                                           </a:t>
            </a:r>
            <a:r>
              <a:rPr lang="uk-UA" i="1" dirty="0" smtClean="0">
                <a:latin typeface="Georgia" panose="02040502050405020303" pitchFamily="18" charset="0"/>
              </a:rPr>
              <a:t>(Горацій)</a:t>
            </a:r>
            <a:endParaRPr lang="ru-RU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079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0101" r="-1186" b="9050"/>
          <a:stretch/>
        </p:blipFill>
        <p:spPr>
          <a:xfrm>
            <a:off x="9394" y="0"/>
            <a:ext cx="9252520" cy="620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64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8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uk-UA" sz="54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НЕМАЄ БІЛЬШОГО ЩАСТЯ,НІЖ ВІДЧУВАТИ,ЩО ЛЮДИ ЛЮБЛЯТЬ ТЕБЕ І РАДІЮТЬ ТВОЇЙ ПРИСУТНОСТІ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(Шарлоте Бронте «</a:t>
            </a:r>
            <a:r>
              <a:rPr lang="uk-UA" dirty="0" err="1" smtClean="0"/>
              <a:t>Джен</a:t>
            </a:r>
            <a:r>
              <a:rPr lang="uk-UA" dirty="0" smtClean="0"/>
              <a:t> Ейр»)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0867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84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44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93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</p:spPr>
        <p:txBody>
          <a:bodyPr>
            <a:normAutofit fontScale="90000"/>
          </a:bodyPr>
          <a:lstStyle/>
          <a:p>
            <a:r>
              <a:rPr lang="uk-UA" sz="7300" b="1" i="1" dirty="0" smtClean="0">
                <a:latin typeface="Georgia" panose="02040502050405020303" pitchFamily="18" charset="0"/>
              </a:rPr>
              <a:t/>
            </a:r>
            <a:br>
              <a:rPr lang="uk-UA" sz="7300" b="1" i="1" dirty="0" smtClean="0">
                <a:latin typeface="Georgia" panose="02040502050405020303" pitchFamily="18" charset="0"/>
              </a:rPr>
            </a:br>
            <a:r>
              <a:rPr lang="uk-UA" sz="7300" b="1" i="1" dirty="0">
                <a:latin typeface="Georgia" panose="02040502050405020303" pitchFamily="18" charset="0"/>
              </a:rPr>
              <a:t/>
            </a:r>
            <a:br>
              <a:rPr lang="uk-UA" sz="7300" b="1" i="1" dirty="0">
                <a:latin typeface="Georgia" panose="02040502050405020303" pitchFamily="18" charset="0"/>
              </a:rPr>
            </a:br>
            <a:r>
              <a:rPr lang="uk-UA" sz="7300" b="1" i="1" dirty="0" smtClean="0">
                <a:latin typeface="Georgia" panose="02040502050405020303" pitchFamily="18" charset="0"/>
              </a:rPr>
              <a:t/>
            </a:r>
            <a:br>
              <a:rPr lang="uk-UA" sz="7300" b="1" i="1" dirty="0" smtClean="0">
                <a:latin typeface="Georgia" panose="02040502050405020303" pitchFamily="18" charset="0"/>
              </a:rPr>
            </a:br>
            <a:r>
              <a:rPr lang="uk-UA" sz="7300" b="1" i="1" dirty="0">
                <a:latin typeface="Georgia" panose="02040502050405020303" pitchFamily="18" charset="0"/>
              </a:rPr>
              <a:t/>
            </a:r>
            <a:br>
              <a:rPr lang="uk-UA" sz="7300" b="1" i="1" dirty="0">
                <a:latin typeface="Georgia" panose="02040502050405020303" pitchFamily="18" charset="0"/>
              </a:rPr>
            </a:br>
            <a:r>
              <a:rPr lang="uk-UA" sz="7300" b="1" i="1" dirty="0" smtClean="0">
                <a:latin typeface="Georgia" panose="02040502050405020303" pitchFamily="18" charset="0"/>
              </a:rPr>
              <a:t/>
            </a:r>
            <a:br>
              <a:rPr lang="uk-UA" sz="7300" b="1" i="1" dirty="0" smtClean="0">
                <a:latin typeface="Georgia" panose="02040502050405020303" pitchFamily="18" charset="0"/>
              </a:rPr>
            </a:br>
            <a:r>
              <a:rPr lang="uk-UA" sz="7300" b="1" i="1" dirty="0" err="1" smtClean="0">
                <a:latin typeface="Georgia" panose="02040502050405020303" pitchFamily="18" charset="0"/>
              </a:rPr>
              <a:t>ЩАСТЮ</a:t>
            </a:r>
            <a:r>
              <a:rPr lang="uk-UA" sz="7300" b="1" i="1" dirty="0">
                <a:latin typeface="Georgia" panose="02040502050405020303" pitchFamily="18" charset="0"/>
              </a:rPr>
              <a:t/>
            </a:r>
            <a:br>
              <a:rPr lang="uk-UA" sz="7300" b="1" i="1" dirty="0">
                <a:latin typeface="Georgia" panose="02040502050405020303" pitchFamily="18" charset="0"/>
              </a:rPr>
            </a:br>
            <a:r>
              <a:rPr lang="uk-UA" sz="7300" b="1" i="1" dirty="0" smtClean="0">
                <a:latin typeface="Georgia" panose="02040502050405020303" pitchFamily="18" charset="0"/>
              </a:rPr>
              <a:t>ЛЮДИНИ НАЙБІЛЬШЕ СПРИЯЄ ВЕСЕЛА ВДАЧА</a:t>
            </a:r>
            <a:br>
              <a:rPr lang="uk-UA" sz="7300" b="1" i="1" dirty="0" smtClean="0">
                <a:latin typeface="Georgia" panose="02040502050405020303" pitchFamily="18" charset="0"/>
              </a:rPr>
            </a:br>
            <a:r>
              <a:rPr lang="uk-UA" sz="7300" b="1" i="1" dirty="0" smtClean="0">
                <a:latin typeface="Georgia" panose="02040502050405020303" pitchFamily="18" charset="0"/>
              </a:rPr>
              <a:t>                </a:t>
            </a:r>
            <a:r>
              <a:rPr lang="uk-UA" dirty="0" smtClean="0"/>
              <a:t>(</a:t>
            </a:r>
            <a:r>
              <a:rPr lang="uk-UA" dirty="0" err="1" smtClean="0"/>
              <a:t>Шопенгауер</a:t>
            </a:r>
            <a:r>
              <a:rPr lang="uk-UA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339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69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80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uk-UA" sz="7200" b="1" i="1" dirty="0" smtClean="0">
                <a:latin typeface="Georgia" panose="02040502050405020303" pitchFamily="18" charset="0"/>
              </a:rPr>
              <a:t>ЯКІ ВАШІ ДУМКИ – ТАКЕ Й ВАШЕ ЩАСТЯ</a:t>
            </a:r>
            <a:r>
              <a:rPr lang="uk-UA" b="1" i="1" dirty="0" smtClean="0">
                <a:latin typeface="Georgia" panose="02040502050405020303" pitchFamily="18" charset="0"/>
              </a:rPr>
              <a:t/>
            </a:r>
            <a:br>
              <a:rPr lang="uk-UA" b="1" i="1" dirty="0" smtClean="0">
                <a:latin typeface="Georgia" panose="02040502050405020303" pitchFamily="18" charset="0"/>
              </a:rPr>
            </a:br>
            <a:r>
              <a:rPr lang="uk-UA" b="1" i="1" dirty="0" smtClean="0">
                <a:latin typeface="Georgia" panose="02040502050405020303" pitchFamily="18" charset="0"/>
              </a:rPr>
              <a:t>                            </a:t>
            </a:r>
            <a:r>
              <a:rPr lang="uk-UA" dirty="0" smtClean="0">
                <a:latin typeface="Georgia" panose="02040502050405020303" pitchFamily="18" charset="0"/>
              </a:rPr>
              <a:t>(М. Аврелій)</a:t>
            </a:r>
            <a:endParaRPr lang="ru-RU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106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51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139" y="0"/>
            <a:ext cx="9278278" cy="1180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40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/>
          </a:bodyPr>
          <a:lstStyle/>
          <a:p>
            <a:r>
              <a:rPr lang="uk-UA" sz="72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ДЯКУЮ ЗА УВАГУ</a:t>
            </a:r>
            <a:endParaRPr lang="ru-RU" sz="72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2636912"/>
            <a:ext cx="6228184" cy="492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175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</Template>
  <TotalTime>50</TotalTime>
  <Words>48</Words>
  <Application>Microsoft Office PowerPoint</Application>
  <PresentationFormat>Экран (4:3)</PresentationFormat>
  <Paragraphs>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Georgia</vt:lpstr>
      <vt:lpstr>Тема Office</vt:lpstr>
      <vt:lpstr>  АФОРИЗМИ ПРО ЩАСТЯ</vt:lpstr>
      <vt:lpstr>Презентация PowerPoint</vt:lpstr>
      <vt:lpstr>ВИ ПЕРЕТИНАЄТЕ ВЕСЬ СВІТ У ПОШУКАХ ЩАСТЯ, А ВОНО ЗАВЖДИ ПОРУЧ, НА ВІДСТАНІ ВИТЯГНУТОЇ РУКИ ВІД БУДЬ – ЯКОЇ ЛЮДИНИ                                             (Горацій)</vt:lpstr>
      <vt:lpstr>Презентация PowerPoint</vt:lpstr>
      <vt:lpstr>Презентация PowerPoint</vt:lpstr>
      <vt:lpstr>НЕМАЄ БІЛЬШОГО ЩАСТЯ,НІЖ ВІДЧУВАТИ,ЩО ЛЮДИ ЛЮБЛЯТЬ ТЕБЕ І РАДІЮТЬ ТВОЇЙ ПРИСУТНОСТІ (Шарлоте Бронте «Джен Ейр»)</vt:lpstr>
      <vt:lpstr>Презентация PowerPoint</vt:lpstr>
      <vt:lpstr>Презентация PowerPoint</vt:lpstr>
      <vt:lpstr>     ЩАСТЮ ЛЮДИНИ НАЙБІЛЬШЕ СПРИЯЄ ВЕСЕЛА ВДАЧА                 (Шопенгауер)</vt:lpstr>
      <vt:lpstr>Презентация PowerPoint</vt:lpstr>
      <vt:lpstr>Презентация PowerPoint</vt:lpstr>
      <vt:lpstr>ЯКІ ВАШІ ДУМКИ – ТАКЕ Й ВАШЕ ЩАСТЯ                             (М. Аврелій)</vt:lpstr>
      <vt:lpstr>Презентация PowerPoint</vt:lpstr>
      <vt:lpstr>Презентация PowerPoint</vt:lpstr>
      <vt:lpstr>ДЯКУЮ ЗА УВАГУ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PK</dc:creator>
  <cp:lastModifiedBy>PK</cp:lastModifiedBy>
  <cp:revision>19</cp:revision>
  <dcterms:created xsi:type="dcterms:W3CDTF">2019-01-28T13:55:02Z</dcterms:created>
  <dcterms:modified xsi:type="dcterms:W3CDTF">2023-03-14T13:29:18Z</dcterms:modified>
</cp:coreProperties>
</file>