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6" r:id="rId3"/>
    <p:sldId id="260" r:id="rId4"/>
    <p:sldId id="257" r:id="rId5"/>
    <p:sldId id="258" r:id="rId6"/>
    <p:sldId id="259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0" d="100"/>
          <a:sy n="70" d="100"/>
        </p:scale>
        <p:origin x="71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E940E-2B71-46B9-B702-F4DD3AD51199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BB3D-3390-47C2-829F-B5E12A0E4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737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E940E-2B71-46B9-B702-F4DD3AD51199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BB3D-3390-47C2-829F-B5E12A0E4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119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E940E-2B71-46B9-B702-F4DD3AD51199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BB3D-3390-47C2-829F-B5E12A0E4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294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E940E-2B71-46B9-B702-F4DD3AD51199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BB3D-3390-47C2-829F-B5E12A0E4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444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E940E-2B71-46B9-B702-F4DD3AD51199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BB3D-3390-47C2-829F-B5E12A0E4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671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E940E-2B71-46B9-B702-F4DD3AD51199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BB3D-3390-47C2-829F-B5E12A0E4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984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E940E-2B71-46B9-B702-F4DD3AD51199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BB3D-3390-47C2-829F-B5E12A0E4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161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E940E-2B71-46B9-B702-F4DD3AD51199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BB3D-3390-47C2-829F-B5E12A0E4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922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E940E-2B71-46B9-B702-F4DD3AD51199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BB3D-3390-47C2-829F-B5E12A0E4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9595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E940E-2B71-46B9-B702-F4DD3AD51199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BB3D-3390-47C2-829F-B5E12A0E4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714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E940E-2B71-46B9-B702-F4DD3AD51199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BB3D-3390-47C2-829F-B5E12A0E4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925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0E940E-2B71-46B9-B702-F4DD3AD51199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2BB3D-3390-47C2-829F-B5E12A0E4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85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</a:rPr>
              <a:t>Найбільші бібліотеки світу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0070C0"/>
                </a:solidFill>
              </a:rPr>
              <a:t>Підготувала: бібліотекар ВПУ№3</a:t>
            </a:r>
          </a:p>
          <a:p>
            <a:r>
              <a:rPr lang="uk-UA" b="1" dirty="0" err="1" smtClean="0">
                <a:solidFill>
                  <a:srgbClr val="0070C0"/>
                </a:solidFill>
              </a:rPr>
              <a:t>Л.Д.Беспала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070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95473"/>
            <a:ext cx="11778018" cy="4402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1500"/>
              </a:spcAft>
            </a:pP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НАЙБІЛЬШІ БІБЛІОТЕКИ СВІТУ</a:t>
            </a:r>
          </a:p>
          <a:p>
            <a:pPr algn="just">
              <a:lnSpc>
                <a:spcPct val="107000"/>
              </a:lnSpc>
              <a:spcAft>
                <a:spcPts val="1500"/>
              </a:spcAft>
            </a:pPr>
            <a:r>
              <a:rPr lang="ru-RU" sz="28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просто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споруда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особливою атмосферою та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архітектурою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З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давніх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давен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просто так у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одній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будівлі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збирали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книги, таким чином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намагались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зібрати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всю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світову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мудрість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одному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місці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Не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дивлячись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шалену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популярніть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Інтернету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бібліотеки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зникають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адже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особливе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ніколи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зможуть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заміненими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чимось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іншим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налічують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близько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40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тисяч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значно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більша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та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ми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обрали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найбільші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найкрасивіші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153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" y="109183"/>
            <a:ext cx="12078269" cy="2166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3600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Наукова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Львівського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національного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університету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Івана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Франка,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Львів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Україна</a:t>
            </a:r>
            <a:endParaRPr lang="ru-RU" sz="16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500"/>
              </a:spcAft>
            </a:pP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Найстаріша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Наукова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Львівського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національного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університету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Івана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Франка. Вона заснована в 1608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бібліотеки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львівського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Єзуїтського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колегіуму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. Фонд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налічує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три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мільйони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видань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 За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400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існування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бачила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чого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 У XVII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столітті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тут не просто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зберігали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книги, а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виховували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інтелектуальну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еліту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яку,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іншим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зобов’язували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регулярно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підтримувати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гідний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фінансовий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стан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читальні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пожертвами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укова бібліотеку Львівського національного університету імені Івана Франк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90" y="2276123"/>
            <a:ext cx="11395880" cy="45818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0424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945" y="0"/>
            <a:ext cx="11791666" cy="1898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1500"/>
              </a:spcAft>
            </a:pP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Едмонтська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Едмонт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Австрія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500"/>
              </a:spcAft>
            </a:pP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Розташована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передгір’ях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Альп,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красива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 другою за величиною у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бібліотекою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монастирі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Зал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розроблений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стилі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пізнього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бароко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проектом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архітектора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Йосипа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Хьюбера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1776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Аналогів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споруді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розмірами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приміщень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фондів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ній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міститься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200 000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томів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Стеля тут є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надзвичайно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вишуканою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історично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цінною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вона представлена у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формі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куполів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прикрашені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фресками авторства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Бартоломео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Альтомонте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фрески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ілюструють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етапи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людських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знань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 себе та про </a:t>
            </a:r>
            <a:r>
              <a:rPr lang="ru-RU" sz="1600" b="1" i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Всесвіт</a:t>
            </a:r>
            <a:r>
              <a:rPr lang="ru-RU" sz="1600" b="1" i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Едмонтська бібліотек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45" y="1898405"/>
            <a:ext cx="11573304" cy="46661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4434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1069" y="204716"/>
            <a:ext cx="12000931" cy="1455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1500"/>
              </a:spcAft>
            </a:pP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Джорджа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Пібоді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Балтімор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Меріленд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США</a:t>
            </a:r>
            <a:r>
              <a:rPr lang="uk-UA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uk-UA" b="1" dirty="0" smtClean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500"/>
              </a:spcAft>
            </a:pPr>
            <a:r>
              <a:rPr lang="uk-UA" b="1" dirty="0" smtClean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Дизайн 19 -го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архітектора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Едмунда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Лінда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Пібоді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відома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своїм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інтер’єром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колекцією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300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тисяч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книг,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більша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датована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18-м і початком 20-го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століть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одна з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найкрасивіших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Північної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Америки.</a:t>
            </a:r>
            <a:endParaRPr lang="ru-RU" sz="14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Бібліотека Джорджа Пібод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69" y="1659923"/>
            <a:ext cx="11696131" cy="48586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610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2829" y="122830"/>
            <a:ext cx="11491415" cy="1906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375"/>
              </a:spcAft>
            </a:pP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Міська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Штутгарта,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Німеччина</a:t>
            </a:r>
            <a:endParaRPr lang="ru-RU" sz="14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500"/>
              </a:spcAft>
            </a:pP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одна з «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молодих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світу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: вона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відчинилась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9 листопада 2011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року.Творцем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проекту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корейський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архітектор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Юн Янг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Йі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будівництво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перевищили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70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мільйонів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євро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втілити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чудо- проект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знадобилося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3 роки.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Окрім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численної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книг, тут є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зони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відпочинку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так і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батьків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пропонують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каву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кімнату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ігор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розваг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Міська бібліотека Штутгарт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42" y="1897039"/>
            <a:ext cx="11491415" cy="47357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7046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2013" y="0"/>
            <a:ext cx="12096466" cy="1574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5. Португальский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королівський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читальний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зал,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Ріо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-де-Жанейро,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Бразилія</a:t>
            </a:r>
            <a:endParaRPr lang="ru-RU" sz="14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500"/>
              </a:spcAft>
            </a:pP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Будівля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є домом для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350 000 книг, а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тут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зберігається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найбільша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колекція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творів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португальських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авторів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за межами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Португалії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Стіни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повністю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покриті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книгами ,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з них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рідкісні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твори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починаючи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з 16-го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ідеальне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для тих,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любить бути в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оточенні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красивих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книг.</a:t>
            </a:r>
            <a:endParaRPr lang="ru-RU" sz="14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Португальский королівський читальний зал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04" y="1473957"/>
            <a:ext cx="11505062" cy="52816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8687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" y="0"/>
            <a:ext cx="12064621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1500"/>
              </a:spcAft>
            </a:pP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Сент-Женев’єв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Париж,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Франція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b="1" i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Сент-Женев’єв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основним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науково-довідковим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центром для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студентів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Паризького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університету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Побудована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середині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19-го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знаменитим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архітектором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Анрі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Лабруст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добре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відома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своїми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залами для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читання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приголомшливими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колонами.</a:t>
            </a:r>
            <a:endParaRPr lang="ru-RU" sz="14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Бібліотека Сент-Женев’єв, Париж, Франція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81" y="1277786"/>
            <a:ext cx="11436823" cy="52641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9970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125" y="150125"/>
            <a:ext cx="12041875" cy="1751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1500"/>
              </a:spcAft>
            </a:pP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Публічна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Нью-Йорка, США.</a:t>
            </a:r>
            <a:endParaRPr lang="ru-RU" sz="14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500"/>
              </a:spcAft>
            </a:pP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Публічній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бібліотеці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Нью-Йорка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налічується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як 53 млн.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робіт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вона є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третьою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за величиною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бібліотекою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Головний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читальний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зал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бібліотеки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тягнеться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майже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двома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кварталами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є одним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відомих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місць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в Нью-Йорку, яке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турист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обов’язково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відвідує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Публічна бібліотека Нью-Йорк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93" y="1620271"/>
            <a:ext cx="10616607" cy="49852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7645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6478" y="0"/>
            <a:ext cx="12055522" cy="1470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1500"/>
              </a:spcAft>
            </a:pP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Трініті-Коледжу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Дублін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Ірландія</a:t>
            </a:r>
            <a:endParaRPr lang="ru-RU" sz="14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500"/>
              </a:spcAft>
            </a:pP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Бібліотеки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коледжу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зберігає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найбільшу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колекцію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книг в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Ірландії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 Вона є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надзвичайно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цінною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і через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архітектуру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великі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просторні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зали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мармур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та деревина —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роблять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бібліотеку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незрівнянною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обов’язковою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нашому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списку.</a:t>
            </a:r>
            <a:endParaRPr lang="ru-RU" sz="14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Бібліотека Трініті-Коледжу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15" y="1596788"/>
            <a:ext cx="11259403" cy="49131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316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" y="0"/>
            <a:ext cx="12078269" cy="1792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75"/>
              </a:lnSpc>
              <a:spcAft>
                <a:spcPts val="375"/>
              </a:spcAft>
            </a:pP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Національна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В. І.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Вернадського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Україна</a:t>
            </a:r>
            <a:endParaRPr lang="ru-RU" sz="16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500"/>
              </a:spcAft>
            </a:pP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Національна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В. І.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Вернадського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налічує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своєму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фонді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близько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15,5 млн. книг.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Вернадського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входить до числа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найбільших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національних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світу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 Вона є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найбільшою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бібліотекою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своєю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площею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 27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поверхів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будівлі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яскраве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підтвердження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. А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універсальними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інформаційними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ресурсами,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тут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зберігаються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користується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близько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500 000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читачів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ціональна бібліотека України імені В. І. Вернадського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40" y="1965278"/>
            <a:ext cx="10816917" cy="46821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8516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16254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375"/>
              </a:spcAft>
            </a:pP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рідкісних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книг і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рукописів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Бейнеке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Єльський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університет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США.</a:t>
            </a:r>
            <a:endParaRPr lang="ru-RU" sz="14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500"/>
              </a:spcAft>
            </a:pP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Літературний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архів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бібліотеки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Єльського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університету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найбільшою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будівлею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присвяченою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рідкісних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книг і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документів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 Вся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зовні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виглядає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бетонне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приміщення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нібито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зовсім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вікон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однак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зсередини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вона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спеціально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оснащена так,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фільтрувати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світла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потрапляє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середини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пошкодити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цінні</a:t>
            </a:r>
            <a:r>
              <a:rPr lang="ru-RU" b="1" i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книги.</a:t>
            </a:r>
            <a:endParaRPr lang="ru-RU" sz="1400" b="1" i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Бібліотека рідкісних книг і рукописів Бейнеке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24" y="1625445"/>
            <a:ext cx="11382233" cy="48845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58637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765</Words>
  <Application>Microsoft Office PowerPoint</Application>
  <PresentationFormat>Широкоэкранный</PresentationFormat>
  <Paragraphs>24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proxima_nova_rgregular</vt:lpstr>
      <vt:lpstr>Times New Roman</vt:lpstr>
      <vt:lpstr>Тема Office</vt:lpstr>
      <vt:lpstr>Найбільші бібліотеки світу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PK</dc:creator>
  <cp:lastModifiedBy>PK</cp:lastModifiedBy>
  <cp:revision>25</cp:revision>
  <dcterms:created xsi:type="dcterms:W3CDTF">2019-09-27T13:22:06Z</dcterms:created>
  <dcterms:modified xsi:type="dcterms:W3CDTF">2022-06-08T10:59:00Z</dcterms:modified>
</cp:coreProperties>
</file>