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8" r:id="rId3"/>
    <p:sldId id="279" r:id="rId4"/>
    <p:sldId id="306" r:id="rId5"/>
    <p:sldId id="294" r:id="rId6"/>
    <p:sldId id="260" r:id="rId7"/>
    <p:sldId id="302" r:id="rId8"/>
    <p:sldId id="296" r:id="rId9"/>
    <p:sldId id="287" r:id="rId10"/>
    <p:sldId id="285" r:id="rId11"/>
    <p:sldId id="284" r:id="rId12"/>
    <p:sldId id="30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CC0099"/>
    <a:srgbClr val="996633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5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8C87E-6887-4520-9A54-F8893C5C28F1}" type="datetimeFigureOut">
              <a:rPr lang="uk-UA" smtClean="0"/>
              <a:t>12.04.2021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8E6FB-D4FB-4E8C-9AE0-2A7E9E7027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68291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8C87E-6887-4520-9A54-F8893C5C28F1}" type="datetimeFigureOut">
              <a:rPr lang="uk-UA" smtClean="0"/>
              <a:t>12.04.2021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8E6FB-D4FB-4E8C-9AE0-2A7E9E7027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3608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8C87E-6887-4520-9A54-F8893C5C28F1}" type="datetimeFigureOut">
              <a:rPr lang="uk-UA" smtClean="0"/>
              <a:t>12.04.2021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8E6FB-D4FB-4E8C-9AE0-2A7E9E7027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8152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8C87E-6887-4520-9A54-F8893C5C28F1}" type="datetimeFigureOut">
              <a:rPr lang="uk-UA" smtClean="0"/>
              <a:t>12.04.2021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8E6FB-D4FB-4E8C-9AE0-2A7E9E7027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3284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8C87E-6887-4520-9A54-F8893C5C28F1}" type="datetimeFigureOut">
              <a:rPr lang="uk-UA" smtClean="0"/>
              <a:t>12.04.2021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8E6FB-D4FB-4E8C-9AE0-2A7E9E7027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7614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8C87E-6887-4520-9A54-F8893C5C28F1}" type="datetimeFigureOut">
              <a:rPr lang="uk-UA" smtClean="0"/>
              <a:t>12.04.2021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8E6FB-D4FB-4E8C-9AE0-2A7E9E7027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92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8C87E-6887-4520-9A54-F8893C5C28F1}" type="datetimeFigureOut">
              <a:rPr lang="uk-UA" smtClean="0"/>
              <a:t>12.04.2021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8E6FB-D4FB-4E8C-9AE0-2A7E9E7027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55206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8C87E-6887-4520-9A54-F8893C5C28F1}" type="datetimeFigureOut">
              <a:rPr lang="uk-UA" smtClean="0"/>
              <a:t>12.04.2021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8E6FB-D4FB-4E8C-9AE0-2A7E9E7027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8043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8C87E-6887-4520-9A54-F8893C5C28F1}" type="datetimeFigureOut">
              <a:rPr lang="uk-UA" smtClean="0"/>
              <a:t>12.04.2021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8E6FB-D4FB-4E8C-9AE0-2A7E9E7027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0129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8C87E-6887-4520-9A54-F8893C5C28F1}" type="datetimeFigureOut">
              <a:rPr lang="uk-UA" smtClean="0"/>
              <a:t>12.04.2021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8E6FB-D4FB-4E8C-9AE0-2A7E9E7027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8010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8C87E-6887-4520-9A54-F8893C5C28F1}" type="datetimeFigureOut">
              <a:rPr lang="uk-UA" smtClean="0"/>
              <a:t>12.04.2021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8E6FB-D4FB-4E8C-9AE0-2A7E9E7027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3930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8C87E-6887-4520-9A54-F8893C5C28F1}" type="datetimeFigureOut">
              <a:rPr lang="uk-UA" smtClean="0"/>
              <a:t>12.04.2021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8E6FB-D4FB-4E8C-9AE0-2A7E9E7027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7737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10" Type="http://schemas.openxmlformats.org/officeDocument/2006/relationships/image" Target="../media/image20.jpg"/><Relationship Id="rId4" Type="http://schemas.openxmlformats.org/officeDocument/2006/relationships/image" Target="../media/image14.jpg"/><Relationship Id="rId9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4891" y="238016"/>
            <a:ext cx="5216577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002060"/>
                </a:solidFill>
              </a:rPr>
              <a:t>ДЕКАДА ПРОФЕСІЙ-2021</a:t>
            </a:r>
          </a:p>
          <a:p>
            <a:r>
              <a:rPr lang="uk-UA" sz="5400" b="1" i="1" dirty="0" smtClean="0">
                <a:solidFill>
                  <a:srgbClr val="7030A0"/>
                </a:solidFill>
              </a:rPr>
              <a:t>«Великодні</a:t>
            </a:r>
          </a:p>
          <a:p>
            <a:r>
              <a:rPr lang="uk-UA" sz="5400" b="1" i="1" dirty="0" smtClean="0">
                <a:solidFill>
                  <a:srgbClr val="7030A0"/>
                </a:solidFill>
              </a:rPr>
              <a:t>акценти»</a:t>
            </a:r>
          </a:p>
          <a:p>
            <a:endParaRPr lang="uk-UA" sz="4800" b="1" i="1" dirty="0" smtClean="0">
              <a:solidFill>
                <a:srgbClr val="7030A0"/>
              </a:solidFill>
            </a:endParaRPr>
          </a:p>
          <a:p>
            <a:endParaRPr lang="uk-UA" sz="4800" b="1" i="1" dirty="0">
              <a:solidFill>
                <a:srgbClr val="7030A0"/>
              </a:solidFill>
            </a:endParaRPr>
          </a:p>
          <a:p>
            <a:endParaRPr lang="uk-UA" sz="4800" b="1" i="1" dirty="0" smtClean="0">
              <a:solidFill>
                <a:srgbClr val="7030A0"/>
              </a:solidFill>
            </a:endParaRPr>
          </a:p>
          <a:p>
            <a:r>
              <a:rPr lang="uk-UA" sz="2800" b="1" i="1" dirty="0" smtClean="0">
                <a:solidFill>
                  <a:schemeClr val="tx2">
                    <a:lumMod val="50000"/>
                  </a:schemeClr>
                </a:solidFill>
              </a:rPr>
              <a:t>Методична комісія </a:t>
            </a:r>
          </a:p>
          <a:p>
            <a:r>
              <a:rPr lang="uk-UA" sz="2800" b="1" i="1" dirty="0">
                <a:solidFill>
                  <a:schemeClr val="tx2">
                    <a:lumMod val="50000"/>
                  </a:schemeClr>
                </a:solidFill>
              </a:rPr>
              <a:t>п</a:t>
            </a:r>
            <a:r>
              <a:rPr lang="uk-UA" sz="2800" b="1" i="1" dirty="0" smtClean="0">
                <a:solidFill>
                  <a:schemeClr val="tx2">
                    <a:lumMod val="50000"/>
                  </a:schemeClr>
                </a:solidFill>
              </a:rPr>
              <a:t>рофесійного циклу</a:t>
            </a:r>
          </a:p>
          <a:p>
            <a:r>
              <a:rPr lang="uk-UA" sz="2800" b="1" i="1" dirty="0" smtClean="0">
                <a:solidFill>
                  <a:schemeClr val="tx2">
                    <a:lumMod val="50000"/>
                  </a:schemeClr>
                </a:solidFill>
              </a:rPr>
              <a:t>Голова </a:t>
            </a:r>
            <a:r>
              <a:rPr lang="uk-UA" sz="2800" b="1" i="1" dirty="0" err="1" smtClean="0">
                <a:solidFill>
                  <a:schemeClr val="tx2">
                    <a:lumMod val="50000"/>
                  </a:schemeClr>
                </a:solidFill>
              </a:rPr>
              <a:t>методкомісії</a:t>
            </a:r>
            <a:endParaRPr lang="uk-UA" sz="2800" b="1" i="1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uk-UA" sz="2800" b="1" i="1" dirty="0" err="1" smtClean="0">
                <a:solidFill>
                  <a:schemeClr val="tx2">
                    <a:lumMod val="50000"/>
                  </a:schemeClr>
                </a:solidFill>
              </a:rPr>
              <a:t>Берегій</a:t>
            </a:r>
            <a:r>
              <a:rPr lang="uk-UA" sz="2800" b="1" i="1" dirty="0" smtClean="0">
                <a:solidFill>
                  <a:schemeClr val="tx2">
                    <a:lumMod val="50000"/>
                  </a:schemeClr>
                </a:solidFill>
              </a:rPr>
              <a:t> Л.О.</a:t>
            </a:r>
            <a:endParaRPr lang="uk-UA" sz="28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Mickael_Huchet_-_Happy_Whisper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48472" y="31750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79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35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4774" y="989351"/>
            <a:ext cx="879922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i="1" dirty="0" smtClean="0">
                <a:solidFill>
                  <a:schemeClr val="accent5">
                    <a:lumMod val="50000"/>
                  </a:schemeClr>
                </a:solidFill>
              </a:rPr>
              <a:t>   «Ніяка відчутна, реальна розкіш не може зрівнятися з тим, що здатна набути людина у глибинах своєї фантазії»</a:t>
            </a:r>
          </a:p>
          <a:p>
            <a:endParaRPr lang="uk-UA" sz="3200" b="1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uk-UA" sz="3200" b="1" i="1" dirty="0" smtClean="0">
                <a:solidFill>
                  <a:schemeClr val="accent5">
                    <a:lumMod val="50000"/>
                  </a:schemeClr>
                </a:solidFill>
              </a:rPr>
              <a:t>                                    </a:t>
            </a:r>
            <a:r>
              <a:rPr lang="uk-UA" sz="3200" b="1" i="1" dirty="0" err="1" smtClean="0">
                <a:solidFill>
                  <a:schemeClr val="accent5">
                    <a:lumMod val="50000"/>
                  </a:schemeClr>
                </a:solidFill>
              </a:rPr>
              <a:t>Френсіс</a:t>
            </a:r>
            <a:r>
              <a:rPr lang="uk-UA" sz="3200" b="1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uk-UA" sz="3200" b="1" i="1" dirty="0">
                <a:solidFill>
                  <a:schemeClr val="accent5">
                    <a:lumMod val="50000"/>
                  </a:schemeClr>
                </a:solidFill>
              </a:rPr>
              <a:t>Скотт </a:t>
            </a:r>
            <a:r>
              <a:rPr lang="uk-UA" sz="3200" b="1" i="1" dirty="0" err="1">
                <a:solidFill>
                  <a:schemeClr val="accent5">
                    <a:lumMod val="50000"/>
                  </a:schemeClr>
                </a:solidFill>
              </a:rPr>
              <a:t>Фіджеральд</a:t>
            </a:r>
            <a:endParaRPr lang="uk-UA" sz="3200" b="1" i="1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uk-UA" sz="3200" b="1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uk-UA" sz="3200" b="1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uk-UA" sz="3200" b="1" i="1" dirty="0" smtClean="0">
                <a:solidFill>
                  <a:schemeClr val="accent5">
                    <a:lumMod val="50000"/>
                  </a:schemeClr>
                </a:solidFill>
              </a:rPr>
              <a:t>                                                                               </a:t>
            </a:r>
            <a:endParaRPr lang="uk-UA" sz="32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8112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6000">
        <p15:prstTrans prst="drape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8" y="14990"/>
            <a:ext cx="9116662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0947" y="344773"/>
            <a:ext cx="846944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solidFill>
                  <a:srgbClr val="C00000"/>
                </a:solidFill>
              </a:rPr>
              <a:t>   Великдень-одне з найбільш очікуваних свят. Це день родинного тепла, духовності, надії на краще, віри, людської щирості та сімейного затишку. </a:t>
            </a:r>
          </a:p>
          <a:p>
            <a:r>
              <a:rPr lang="uk-UA" sz="2800" b="1" i="1" dirty="0">
                <a:solidFill>
                  <a:srgbClr val="C00000"/>
                </a:solidFill>
              </a:rPr>
              <a:t> </a:t>
            </a:r>
            <a:r>
              <a:rPr lang="uk-UA" sz="2800" b="1" i="1" dirty="0" smtClean="0">
                <a:solidFill>
                  <a:srgbClr val="C00000"/>
                </a:solidFill>
              </a:rPr>
              <a:t>  З приходом Світлого Воскресіння наші оселі наповнюються сонцем та радістю. </a:t>
            </a:r>
          </a:p>
          <a:p>
            <a:r>
              <a:rPr lang="uk-UA" sz="2800" b="1" i="1" dirty="0">
                <a:solidFill>
                  <a:srgbClr val="C00000"/>
                </a:solidFill>
              </a:rPr>
              <a:t> </a:t>
            </a:r>
            <a:r>
              <a:rPr lang="uk-UA" sz="2800" b="1" i="1" dirty="0" smtClean="0">
                <a:solidFill>
                  <a:srgbClr val="C00000"/>
                </a:solidFill>
              </a:rPr>
              <a:t>  Щоб враження від свята були яскравішими слід заздалегідь потурбуватися про прикраси, інтер’єр та аксесуари для своєї домівки.</a:t>
            </a:r>
            <a:endParaRPr lang="uk-UA" sz="28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6978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0000">
        <p15:prstTrans prst="prestige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" y="0"/>
            <a:ext cx="9139188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07895" y="151179"/>
            <a:ext cx="5711253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2800" b="1" i="1" dirty="0" smtClean="0">
                <a:solidFill>
                  <a:srgbClr val="7030A0"/>
                </a:solidFill>
              </a:rPr>
              <a:t>Підготуватися до Великодня сьогодні може кожен із нас, адже в магазинах є великий вибір різноманітної атрибутики до цього свята. </a:t>
            </a:r>
            <a:r>
              <a:rPr lang="uk-UA" sz="2800" b="1" i="1" dirty="0">
                <a:solidFill>
                  <a:srgbClr val="7030A0"/>
                </a:solidFill>
              </a:rPr>
              <a:t>Б</a:t>
            </a:r>
            <a:r>
              <a:rPr lang="uk-UA" sz="2800" b="1" i="1" dirty="0" smtClean="0">
                <a:solidFill>
                  <a:srgbClr val="7030A0"/>
                </a:solidFill>
              </a:rPr>
              <a:t>ільшість людей намагається власноруч виготовити невеликі Пасхальні подарунки своїм рідним та близьким. Така робота є цікавою, сприяє розвитку фантазії та креативності, приносить емоційне задоволення і дає можливість особисто виготовити оригінальні Великодні шедеври.</a:t>
            </a:r>
            <a:endParaRPr lang="uk-UA" sz="2800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4540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eelOff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2977" cy="6858000"/>
          </a:xfrm>
          <a:prstGeom prst="rect">
            <a:avLst/>
          </a:prstGeom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96737" y="209862"/>
            <a:ext cx="8379502" cy="31085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solidFill>
                  <a:schemeClr val="accent2">
                    <a:lumMod val="75000"/>
                  </a:schemeClr>
                </a:solidFill>
              </a:rPr>
              <a:t>Більше того, це чудовий шанс зробити свій будинок затишним, підготувати його до святкування і надихнутися яскравими і світлими ідеями. Залучіть до створення Великодніх сувенірів свою родину і будьте впевнені, всі будуть у захваті від цього творчого та незабутнього процесу.  </a:t>
            </a:r>
            <a:endParaRPr lang="uk-UA" sz="28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804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0">
        <p:circle/>
      </p:transition>
    </mc:Choice>
    <mc:Fallback xmlns="">
      <p:transition spd="slow" advTm="1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95501" cy="68579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49705" y="3043004"/>
            <a:ext cx="572624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solidFill>
                  <a:schemeClr val="accent2">
                    <a:lumMod val="50000"/>
                  </a:schemeClr>
                </a:solidFill>
              </a:rPr>
              <a:t>Члени методичної комісії професійного циклу є великими поціновувачами Великоднього свята відродження життя та надій, і в рамках декади професій підготували цікаві та змістовні заходи щодо традиційної підготовки до нього.</a:t>
            </a:r>
            <a:endParaRPr lang="uk-UA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46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14:glitter pattern="hexagon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" y="0"/>
            <a:ext cx="9135871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84813" y="164174"/>
            <a:ext cx="885918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i="1" dirty="0" smtClean="0">
                <a:solidFill>
                  <a:schemeClr val="accent6">
                    <a:lumMod val="75000"/>
                  </a:schemeClr>
                </a:solidFill>
              </a:rPr>
              <a:t>Протягом тижня ми пропонуватимемо вам</a:t>
            </a:r>
          </a:p>
          <a:p>
            <a:pPr algn="ctr"/>
            <a:r>
              <a:rPr lang="uk-UA" sz="2800" b="1" i="1" dirty="0" smtClean="0">
                <a:solidFill>
                  <a:schemeClr val="accent6">
                    <a:lumMod val="75000"/>
                  </a:schemeClr>
                </a:solidFill>
              </a:rPr>
              <a:t>                   добірку майстер-класів</a:t>
            </a:r>
            <a:r>
              <a:rPr lang="uk-UA" sz="2800" b="1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uk-UA" sz="2800" b="1" i="1" dirty="0" smtClean="0">
                <a:solidFill>
                  <a:schemeClr val="accent6">
                    <a:lumMod val="75000"/>
                  </a:schemeClr>
                </a:solidFill>
              </a:rPr>
              <a:t>та відеоматеріалів</a:t>
            </a:r>
          </a:p>
          <a:p>
            <a:pPr algn="ctr"/>
            <a:r>
              <a:rPr lang="uk-UA" sz="2800" b="1" i="1" dirty="0" smtClean="0">
                <a:solidFill>
                  <a:schemeClr val="accent6">
                    <a:lumMod val="75000"/>
                  </a:schemeClr>
                </a:solidFill>
              </a:rPr>
              <a:t>                     з цікавими ідеями для створення</a:t>
            </a:r>
          </a:p>
          <a:p>
            <a:pPr algn="ctr"/>
            <a:r>
              <a:rPr lang="uk-UA" sz="2800" b="1" i="1" dirty="0" smtClean="0">
                <a:solidFill>
                  <a:schemeClr val="accent6">
                    <a:lumMod val="75000"/>
                  </a:schemeClr>
                </a:solidFill>
              </a:rPr>
              <a:t>                              Великодніх поробок, які можна </a:t>
            </a:r>
          </a:p>
          <a:p>
            <a:pPr algn="ctr"/>
            <a:r>
              <a:rPr lang="uk-UA" sz="2800" b="1" i="1" dirty="0" smtClean="0">
                <a:solidFill>
                  <a:schemeClr val="accent6">
                    <a:lumMod val="75000"/>
                  </a:schemeClr>
                </a:solidFill>
              </a:rPr>
              <a:t>                                        виготовити не виходячи з дому,</a:t>
            </a:r>
          </a:p>
          <a:p>
            <a:pPr algn="ctr"/>
            <a:r>
              <a:rPr lang="uk-UA" sz="2800" b="1" i="1" dirty="0" smtClean="0">
                <a:solidFill>
                  <a:schemeClr val="accent6">
                    <a:lumMod val="75000"/>
                  </a:schemeClr>
                </a:solidFill>
              </a:rPr>
              <a:t>                                    доклавши власну фантазію,</a:t>
            </a:r>
          </a:p>
          <a:p>
            <a:pPr algn="ctr"/>
            <a:r>
              <a:rPr lang="uk-UA" sz="2800" b="1" i="1" dirty="0" smtClean="0">
                <a:solidFill>
                  <a:schemeClr val="accent6">
                    <a:lumMod val="75000"/>
                  </a:schemeClr>
                </a:solidFill>
              </a:rPr>
              <a:t>                                        природню допитливість та</a:t>
            </a:r>
          </a:p>
          <a:p>
            <a:pPr algn="ctr"/>
            <a:r>
              <a:rPr lang="uk-UA" sz="2800" b="1" i="1" dirty="0" smtClean="0">
                <a:solidFill>
                  <a:schemeClr val="accent6">
                    <a:lumMod val="75000"/>
                  </a:schemeClr>
                </a:solidFill>
              </a:rPr>
              <a:t>                                             святкове натхнення.</a:t>
            </a:r>
          </a:p>
          <a:p>
            <a:pPr algn="ctr"/>
            <a:endParaRPr lang="uk-UA" sz="2800" b="1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uk-UA" sz="28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359191"/>
      </p:ext>
    </p:extLst>
  </p:cSld>
  <p:clrMapOvr>
    <a:masterClrMapping/>
  </p:clrMapOvr>
  <p:transition spd="slow" advTm="10000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8" t="20694" r="5309" b="20688"/>
          <a:stretch/>
        </p:blipFill>
        <p:spPr>
          <a:xfrm>
            <a:off x="0" y="0"/>
            <a:ext cx="913840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1974" y="419724"/>
            <a:ext cx="84544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 smtClean="0">
                <a:solidFill>
                  <a:srgbClr val="FFFF00"/>
                </a:solidFill>
              </a:rPr>
              <a:t>Залучіть до створення Великодніх сувенірів членів своїх родин і, будьте впевнені, всі будуть у захваті від такої чудової ідеї. Додайте трохи зусиль, чисту любов  та щиру духовність і ваші Пасхальні шедеври наповнять атмосферною радістю весь будинок!!!</a:t>
            </a:r>
            <a:endParaRPr lang="uk-UA" sz="28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656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17757" y="194872"/>
            <a:ext cx="541145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 smtClean="0">
                <a:solidFill>
                  <a:schemeClr val="accent6">
                    <a:lumMod val="75000"/>
                  </a:schemeClr>
                </a:solidFill>
              </a:rPr>
              <a:t>Для того, щоб процес виготовлення Великодніх поробок був цікавим та захоплюючим, варто підготувати відповідні матеріали: фетр, бісер, камінці, намистини, стрічки, штучні</a:t>
            </a:r>
          </a:p>
          <a:p>
            <a:pPr algn="ctr"/>
            <a:r>
              <a:rPr lang="uk-UA" sz="2800" b="1" i="1" dirty="0" smtClean="0">
                <a:solidFill>
                  <a:schemeClr val="accent6">
                    <a:lumMod val="75000"/>
                  </a:schemeClr>
                </a:solidFill>
              </a:rPr>
              <a:t>квіти, кольоровий папір, шнур,     крупи, </a:t>
            </a:r>
            <a:r>
              <a:rPr lang="uk-UA" sz="2800" b="1" i="1" dirty="0">
                <a:solidFill>
                  <a:schemeClr val="accent6">
                    <a:lumMod val="75000"/>
                  </a:schemeClr>
                </a:solidFill>
              </a:rPr>
              <a:t>ґ</a:t>
            </a:r>
            <a:r>
              <a:rPr lang="uk-UA" sz="2800" b="1" i="1" dirty="0" smtClean="0">
                <a:solidFill>
                  <a:schemeClr val="accent6">
                    <a:lumMod val="75000"/>
                  </a:schemeClr>
                </a:solidFill>
              </a:rPr>
              <a:t>удзики, мушлі,</a:t>
            </a:r>
          </a:p>
          <a:p>
            <a:pPr algn="ctr"/>
            <a:r>
              <a:rPr lang="uk-UA" sz="2800" b="1" i="1" dirty="0" smtClean="0">
                <a:solidFill>
                  <a:schemeClr val="accent6">
                    <a:lumMod val="75000"/>
                  </a:schemeClr>
                </a:solidFill>
              </a:rPr>
              <a:t>                     природні барвники, </a:t>
            </a:r>
          </a:p>
          <a:p>
            <a:pPr algn="ctr"/>
            <a:r>
              <a:rPr lang="uk-UA" sz="2800" b="1" i="1" dirty="0" smtClean="0">
                <a:solidFill>
                  <a:schemeClr val="accent6">
                    <a:lumMod val="75000"/>
                  </a:schemeClr>
                </a:solidFill>
              </a:rPr>
              <a:t>                                 нитки, клей,</a:t>
            </a:r>
          </a:p>
          <a:p>
            <a:pPr algn="ctr"/>
            <a:r>
              <a:rPr lang="uk-UA" sz="2800" b="1" i="1" dirty="0" smtClean="0">
                <a:solidFill>
                  <a:schemeClr val="accent6">
                    <a:lumMod val="75000"/>
                  </a:schemeClr>
                </a:solidFill>
              </a:rPr>
              <a:t>                     голки, ножиці тощо.        </a:t>
            </a:r>
          </a:p>
          <a:p>
            <a:endParaRPr lang="uk-UA" sz="2800" b="1" i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6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0000">
        <p14:doors dir="vert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" y="0"/>
            <a:ext cx="917447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4754" y="359764"/>
            <a:ext cx="848443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 smtClean="0">
                <a:solidFill>
                  <a:srgbClr val="FFCCFF"/>
                </a:solidFill>
              </a:rPr>
              <a:t>Незважаючи на те, що </a:t>
            </a:r>
            <a:r>
              <a:rPr lang="uk-UA" sz="2800" b="1" i="1" dirty="0" err="1" smtClean="0">
                <a:solidFill>
                  <a:srgbClr val="FFCCFF"/>
                </a:solidFill>
              </a:rPr>
              <a:t>коронавірус</a:t>
            </a:r>
            <a:r>
              <a:rPr lang="uk-UA" sz="2800" b="1" i="1" dirty="0" smtClean="0">
                <a:solidFill>
                  <a:srgbClr val="FFCCFF"/>
                </a:solidFill>
              </a:rPr>
              <a:t> не дозволяє відзначати Великдень зі звичним розмахом, не хочеться втрачати дух головного православного свята. Долучайтеся до нашої творчої майстерні, будьте креативними!!!</a:t>
            </a:r>
            <a:endParaRPr lang="uk-UA" sz="2800" b="1" i="1" dirty="0">
              <a:solidFill>
                <a:srgbClr val="FFC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441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10000">
        <p14:vortex dir="r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rgbClr val="FFCC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546" y="1291264"/>
            <a:ext cx="5726243" cy="430756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43" y="202820"/>
            <a:ext cx="2399768" cy="299008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619" y="4621729"/>
            <a:ext cx="3054873" cy="203343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619" y="202820"/>
            <a:ext cx="3054873" cy="207568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957" y="2388195"/>
            <a:ext cx="2770535" cy="21238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29" y="3308460"/>
            <a:ext cx="2399769" cy="331864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845" y="5066674"/>
            <a:ext cx="1443673" cy="15995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666" y="5066674"/>
            <a:ext cx="1588490" cy="158849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887" y="223851"/>
            <a:ext cx="2986302" cy="15811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92355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0000">
        <p:checker/>
      </p:transition>
    </mc:Choice>
    <mc:Fallback xmlns="">
      <p:transition spd="slow" advTm="1000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2" y="0"/>
            <a:ext cx="91340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6417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6000">
        <p15:prstTrans prst="origami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494</TotalTime>
  <Words>403</Words>
  <Application>Microsoft Office PowerPoint</Application>
  <PresentationFormat>Экран (4:3)</PresentationFormat>
  <Paragraphs>36</Paragraphs>
  <Slides>12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55</cp:revision>
  <dcterms:created xsi:type="dcterms:W3CDTF">2021-04-02T07:26:02Z</dcterms:created>
  <dcterms:modified xsi:type="dcterms:W3CDTF">2021-04-12T09:36:13Z</dcterms:modified>
</cp:coreProperties>
</file>