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4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2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276" y="84"/>
      </p:cViewPr>
      <p:guideLst>
        <p:guide orient="horz" pos="372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6AAB6-8A8A-4E57-B84F-D76CBF3F1BC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ED30F-F63B-459E-99EB-3853061070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94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ED30F-F63B-459E-99EB-3853061070F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63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4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6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11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410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51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5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60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52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99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18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16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05664-6887-49C8-87CE-DE667FDD3745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81374-87A0-47B6-B25E-1AFD64CEB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7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pustunchik.ua/ua/video/documental-films/iz-odessy-s-lyubovyu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Найнезвичайніші бібліотеки світу, фото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2491740"/>
            <a:ext cx="9505950" cy="43035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02895" y="0"/>
            <a:ext cx="11224260" cy="2309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36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uk-UA" sz="36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незвичайні</a:t>
            </a:r>
            <a:r>
              <a:rPr lang="ru-RU" sz="36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36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центр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так давно в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столиці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Швеції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з'явилася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фантастична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два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перевернуті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конуси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накриті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плитою. Нова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виявилась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місцем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любителів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почитати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Тут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масові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заходи і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концерти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17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0641" y="0"/>
            <a:ext cx="11238186" cy="132343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космосу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Італійське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Перуджа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похвалитися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справжнім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НЛО.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такому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вирішили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Рисунок 2" descr="Найнезвичайніші бібліотеки світу, фото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38" y="1048300"/>
            <a:ext cx="10565524" cy="566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77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 descr="Найнезвичайніші бібліотеки світу, фото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9" y="1773032"/>
            <a:ext cx="11617379" cy="492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Прямоугольник 20"/>
          <p:cNvSpPr/>
          <p:nvPr/>
        </p:nvSpPr>
        <p:spPr>
          <a:xfrm>
            <a:off x="425669" y="179365"/>
            <a:ext cx="11493061" cy="1282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Полиця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книгами</a:t>
            </a:r>
            <a:endPara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Подивишся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зрозуміло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публічної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Канзас, США.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Ззовні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полиця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книгами.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8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5310" y="0"/>
            <a:ext cx="11634951" cy="1702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Олександрійське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Пам'ятаєте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знамениту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Олександрійську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зібрані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тисячі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Древніх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цивілізацій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якраз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попередниці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вражає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архітектурним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задумом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посеред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величезного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підіймається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невипадково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вона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символізує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схід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uk-UA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86" y="1702454"/>
            <a:ext cx="10109227" cy="5031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506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456" y="236482"/>
            <a:ext cx="11729544" cy="108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Бібліотека-вігвам</a:t>
            </a:r>
            <a:endParaRPr lang="ru-RU" sz="22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незвичайна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Нідерландах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Дивовижа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дах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покритий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травою, а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посеред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височить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величезний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вігвам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29" y="1539076"/>
            <a:ext cx="10250542" cy="51404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90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айнезвичайніші бібліотеки світу, фото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15" y="1749973"/>
            <a:ext cx="10211293" cy="48943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72814" y="197304"/>
            <a:ext cx="116191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Білорусі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в'їзді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Мінськ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двадцятиповерховий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ромбокубооктаедр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!).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секунду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темряви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до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півночі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підсвічування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біблітеки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щосекундно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вражаюче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9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5669" y="0"/>
            <a:ext cx="11035862" cy="1552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Штутгарті</a:t>
            </a:r>
            <a:r>
              <a:rPr lang="uk-UA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Перше, що впадає в очі, коли відвідуєш бібліотеку у </a:t>
            </a:r>
            <a:r>
              <a:rPr lang="uk-UA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Штутгарті</a:t>
            </a:r>
            <a:r>
              <a:rPr lang="uk-UA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це... книги.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дивного,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скажеш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задум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дизайнера.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пофарбоване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стеля,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відвідувачам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концентрувати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книгах.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11" y="1651379"/>
            <a:ext cx="10884119" cy="5156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123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966" y="189206"/>
            <a:ext cx="11414234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Пекхема</a:t>
            </a:r>
            <a:r>
              <a:rPr lang="uk-UA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британського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Пекхем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перевернутої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латинської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L»і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незвично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відвідуваних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5" y="1907628"/>
            <a:ext cx="10689020" cy="4840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357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18" y="210449"/>
            <a:ext cx="11225048" cy="1541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Прінстонського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2008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Прінстонський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США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відчинив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викладачів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надзвичайним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проектом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займався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всесвітньо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Френк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намагався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спроектувати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надихнути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5" y="1751897"/>
            <a:ext cx="11146220" cy="4869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298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357" y="0"/>
            <a:ext cx="11319642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Екологічна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Мабуть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найекологічніша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2011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Дуйсбург-Ессен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відкрилася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«кругла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Як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здогадався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формою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величезну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сферу,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 не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такою популярною. При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будівництві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еко-архітектури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енергозберігаючі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батареї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систему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води.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" y="1954923"/>
            <a:ext cx="11240814" cy="4729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3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3683" y="236483"/>
            <a:ext cx="11256579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Громадська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Сіетла</a:t>
            </a:r>
            <a:r>
              <a:rPr lang="uk-UA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Одинадцятиповерховий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вражає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Щорічно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відвідують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2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книголюбів</a:t>
            </a:r>
            <a:r>
              <a:rPr lang="ru-RU" b="1" dirty="0" smtClean="0">
                <a:solidFill>
                  <a:srgbClr val="5A565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25" y="1340068"/>
            <a:ext cx="11158920" cy="52972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66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236" y="0"/>
            <a:ext cx="11619187" cy="1453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Бібліотечний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курорт</a:t>
            </a:r>
            <a:r>
              <a:rPr lang="uk-UA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uk-UA" sz="24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Любителям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припаде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бібліотечний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курорт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Таїланді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ресторан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якийсь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розважальний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центр, а...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уяви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добре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лежати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шезлонзі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яскравою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парасолькою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улюблену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книгу — краса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7" y="1453218"/>
            <a:ext cx="10972800" cy="51503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784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420" y="0"/>
            <a:ext cx="11776841" cy="1321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Casa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Kike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Кейта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Ботсфорда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нараховує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17 000 книг.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потрібне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неабияке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Так подумав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побудував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ось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шедевр.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40" y="1545021"/>
            <a:ext cx="10957035" cy="51395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78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422" y="394139"/>
            <a:ext cx="10452538" cy="1547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скелі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скелі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межами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джунглів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Колумбії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містечку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Медельїна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здалеку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покинуте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стародавньої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цивілізації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користується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шаленою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популярністю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й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туристів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04" y="1941166"/>
            <a:ext cx="11020096" cy="47391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096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952" y="242835"/>
            <a:ext cx="11987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Безкінечна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вежа в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бібліотеці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Національній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Праги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книжкову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вежу.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стелі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підлозі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дзеркала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безкінечності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в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залах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Заходиш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розумієш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верх, а де низ ;)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9" y="1939159"/>
            <a:ext cx="11335406" cy="4774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77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952" y="110359"/>
            <a:ext cx="11987048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36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Міні-бібліотеки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зупинці</a:t>
            </a:r>
            <a:r>
              <a:rPr lang="uk-UA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uk-UA" sz="2400" b="1" dirty="0" smtClean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зайняти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щоденно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їдучи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метро?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читанням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жителі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Йорку,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зупинок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метро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відкрили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справжнісіньку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Підземним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книголюбам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подарунок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припав до смаку.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6724" y="2178617"/>
            <a:ext cx="11095631" cy="4413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3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43" y="0"/>
            <a:ext cx="12029090" cy="1321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Автобус-</a:t>
            </a:r>
            <a:r>
              <a:rPr lang="ru-RU" sz="24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старого автобуса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болгарському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містечку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Пловдив. Будь-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зайти в автобус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почитати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книгу абсолютно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безкоштовно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заварити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смачної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кави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чаю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невеличкій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тут-таки в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автобусі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2" y="1680751"/>
            <a:ext cx="11291168" cy="5177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39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288" y="189187"/>
            <a:ext cx="11101593" cy="11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кафе</a:t>
            </a:r>
            <a:r>
              <a:rPr lang="uk-UA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2000" dirty="0" smtClean="0">
                <a:solidFill>
                  <a:srgbClr val="5A565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уже давно не новинка,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шаленою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популярністю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одна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кав'ярень-бібліотек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Манхеттена</a:t>
            </a:r>
            <a:r>
              <a:rPr lang="uk-UA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США.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89" y="1433014"/>
            <a:ext cx="11603421" cy="5322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71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013323" cy="1539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телефонній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будці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Знамениті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будки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популярність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того,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відправляти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утилізацію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британці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придумали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міні-бібліотеки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цілодобово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найрізноманітнішу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дитячу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твори та книги з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кулінарії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на будь-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смак!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93" y="1723750"/>
            <a:ext cx="11075986" cy="4992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34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359" y="1"/>
            <a:ext cx="11950262" cy="92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пляжі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725"/>
              </a:lnSpc>
              <a:spcAft>
                <a:spcPts val="0"/>
              </a:spcAft>
            </a:pP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є,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і на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пляжі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У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Португалії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пляжні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популярними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нещодавно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з'явилася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 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Одесі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йнезвичайніші бібліотеки світу, фото 2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76" y="1229710"/>
            <a:ext cx="11351172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8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330" y="362606"/>
            <a:ext cx="11792607" cy="4929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ts val="1350"/>
              </a:spcBef>
              <a:spcAft>
                <a:spcPts val="1350"/>
              </a:spcAft>
            </a:pP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далеко не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список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незвичайних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познайомила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деякими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Маю </a:t>
            </a:r>
            <a:r>
              <a:rPr lang="ru-RU" sz="3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надію,що</a:t>
            </a:r>
            <a: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зацікавити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і довести,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в </a:t>
            </a:r>
            <a:r>
              <a:rPr lang="ru-RU" sz="32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моді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ts val="1350"/>
              </a:spcBef>
              <a:spcAft>
                <a:spcPts val="1350"/>
              </a:spcAft>
            </a:pPr>
            <a:r>
              <a:rPr lang="uk-UA" sz="3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uk-UA" sz="6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Дякуємо за </a:t>
            </a:r>
            <a:r>
              <a:rPr lang="uk-UA" sz="6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увагу !</a:t>
            </a:r>
            <a:endParaRPr lang="ru-RU" sz="6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6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825</Words>
  <Application>Microsoft Office PowerPoint</Application>
  <PresentationFormat>Широкоэкранный</PresentationFormat>
  <Paragraphs>46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PK</cp:lastModifiedBy>
  <cp:revision>8</cp:revision>
  <dcterms:created xsi:type="dcterms:W3CDTF">2019-09-27T12:07:03Z</dcterms:created>
  <dcterms:modified xsi:type="dcterms:W3CDTF">2019-09-27T13:20:42Z</dcterms:modified>
</cp:coreProperties>
</file>