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3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1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29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44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67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9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6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92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59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1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92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E940E-2B71-46B9-B702-F4DD3AD51199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BB3D-3390-47C2-829F-B5E12A0E4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5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95473"/>
            <a:ext cx="11778018" cy="440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500"/>
              </a:spcAft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НАЙБІЛЬШІ БІБЛІОТЕКИ СВІТУ</a:t>
            </a: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споруда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особливою атмосферою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архітектурою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давніх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давен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так 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збирали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книги, таким чином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намагались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зібрати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світову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мудрість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одному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дивлячись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шалену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популярніть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зникають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заміненими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чимось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налічують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обрали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найкрасивіші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15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09183"/>
            <a:ext cx="12078269" cy="2166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Франка,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Найстаріша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Франка. Вона заснована в 1608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львівського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Єзуїтського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колегіуму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. Фонд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налічує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видань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400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бачила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У XVII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тут не просто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зберігали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книги, 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виховували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інтелектуальну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еліту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яку,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зобов’язували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гідний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читальні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пожертвами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укова бібліотеку Львівського національного університету імені Івана Фран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0" y="2276123"/>
            <a:ext cx="11395880" cy="4581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042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3" y="1"/>
            <a:ext cx="11791666" cy="189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Едмонтська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Едмонт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Австрія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передгір’ях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Альп,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красива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другою за величиною у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бібліотекою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монастирі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Зал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розроблений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пізнього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бароко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проектом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Йосипа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Хьюбера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1776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Аналогів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споруді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приміщень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200 000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томів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Стеля тут є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вишуканою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історично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цінною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вона представлена у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куполів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прикрашені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фресками авторства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Бартоломео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Альтомонте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фрески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ілюструють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людських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себе та про </a:t>
            </a:r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Едмонтська бібліоте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5" y="1898405"/>
            <a:ext cx="11573304" cy="4666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4434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069" y="204716"/>
            <a:ext cx="12000931" cy="1455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Джорджа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Пібоді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Балтімор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Меріленд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США</a:t>
            </a:r>
            <a:r>
              <a:rPr lang="uk-UA" b="1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uk-UA" b="1" smtClean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uk-UA" b="1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Дизайн 19 -го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Едмунда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Лінда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Пібоді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інтер’єром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колекцією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датована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18-м і початком 20-го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одна з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найкрасивіших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Північної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Америки.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Джорджа Пібод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9" y="1760560"/>
            <a:ext cx="11696131" cy="4858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61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29" y="122830"/>
            <a:ext cx="11491415" cy="1625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375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Міська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Штутгарта,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Німеччина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одна з «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: вона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відчинилась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9 листопада 2011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року.Творцем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проекту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корейський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Юн Янг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Йі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перевищили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втілити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чудо- проект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знадобилося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3 роки.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численної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книг, тут 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каву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кімнату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ігор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розваг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Міська бібліотека Штутгарт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2" y="1897039"/>
            <a:ext cx="11491415" cy="4735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046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4" y="0"/>
            <a:ext cx="12096466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5. Португальский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королівський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читальний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зал,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-де-Жанейро,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Бразилія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домом для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350 000 книг, 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зберігається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колекція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португальських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авторів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 межами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Португалії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покриті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книгами 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рідкісні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твори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 16-го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ідеальне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тих,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любить бути в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оточенні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красивих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Португальский королівський читальний зал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4" y="1473957"/>
            <a:ext cx="11505062" cy="52816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687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206462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Сент-Женев’єв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Париж,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Сент-Женев’єв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науково-довідковим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центром для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Паризького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19-го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знаменитим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архітектором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Анрі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Лабруст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залами для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приголомшливими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колонами.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Сент-Женев’єв, Париж, Франці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1" y="1277786"/>
            <a:ext cx="11436823" cy="5264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9970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5" y="150125"/>
            <a:ext cx="12041875" cy="1470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Нью-Йорка, США.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Публічній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бібліотеці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Нью-Йорка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налічується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як 53 млн.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вона 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третьою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 величиною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читальний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зал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тягнеться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кварталами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одним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Нью-Йорку, яке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турист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відвідує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Публічна бібліотека Нью-Йор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3" y="1620271"/>
            <a:ext cx="10616607" cy="4985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645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0"/>
            <a:ext cx="12055522" cy="1470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Трініті-Коледжу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Дублін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Ірландія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колекцію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 в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Ірландії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Вона 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цінною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і через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архітектуру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просторні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зали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мармур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та деревина 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незрівнянною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обов’язковою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списку.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Трініті-Коледжу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5" y="1596788"/>
            <a:ext cx="11259403" cy="4913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316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2078269" cy="1792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75"/>
              </a:lnSpc>
              <a:spcAft>
                <a:spcPts val="375"/>
              </a:spcAft>
            </a:pP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В. І.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Вернадського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В. І.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Вернадського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налічує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фонді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15,5 млн. книг.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Вернадського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входить до числа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національних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Вона є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бібліотекою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площею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27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поверхів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яскраве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. А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універсальними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інформаційними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ресурсами,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користується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500 000 </a:t>
            </a:r>
            <a:r>
              <a:rPr lang="ru-RU" b="1" dirty="0" err="1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читачів</a:t>
            </a:r>
            <a:r>
              <a:rPr lang="ru-RU" b="1" dirty="0">
                <a:solidFill>
                  <a:srgbClr val="002060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ціональна бібліотека України імені В. І. Вернадськог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0" y="1965278"/>
            <a:ext cx="10816917" cy="4682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516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625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375"/>
              </a:spcAft>
            </a:pP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рідкісних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 і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рукописів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Бейнеке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Єльський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США.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Літературний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архів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Єльського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найбільшою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будівлею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присвяченою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рідкісних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 і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. Вся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зовні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бетонне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нібито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вікон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зсередини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оснащена так,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фільтрувати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середини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пошкодити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цінні</a:t>
            </a:r>
            <a:r>
              <a:rPr lang="ru-RU" b="1" dirty="0">
                <a:solidFill>
                  <a:srgbClr val="333333"/>
                </a:solidFill>
                <a:latin typeface="proxima_nova_rgregular"/>
                <a:ea typeface="Times New Roman" panose="02020603050405020304" pitchFamily="18" charset="0"/>
                <a:cs typeface="Times New Roman" panose="02020603050405020304" pitchFamily="18" charset="0"/>
              </a:rPr>
              <a:t> книги.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ібліотека рідкісних книг і рукописів Бейне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4" y="1625445"/>
            <a:ext cx="11382233" cy="4884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5863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755</Words>
  <Application>Microsoft Office PowerPoint</Application>
  <PresentationFormat>Широкоэкранный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proxima_nova_rgregular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PK</cp:lastModifiedBy>
  <cp:revision>22</cp:revision>
  <dcterms:created xsi:type="dcterms:W3CDTF">2019-09-27T13:22:06Z</dcterms:created>
  <dcterms:modified xsi:type="dcterms:W3CDTF">2019-09-30T07:01:45Z</dcterms:modified>
</cp:coreProperties>
</file>